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94141-CFDA-4032-9C02-A89E379DEA81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3625-9F21-4603-92CF-AA8AD30273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94141-CFDA-4032-9C02-A89E379DEA81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3625-9F21-4603-92CF-AA8AD30273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94141-CFDA-4032-9C02-A89E379DEA81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3625-9F21-4603-92CF-AA8AD30273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94141-CFDA-4032-9C02-A89E379DEA81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3625-9F21-4603-92CF-AA8AD30273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94141-CFDA-4032-9C02-A89E379DEA81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3625-9F21-4603-92CF-AA8AD30273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94141-CFDA-4032-9C02-A89E379DEA81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3625-9F21-4603-92CF-AA8AD30273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94141-CFDA-4032-9C02-A89E379DEA81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3625-9F21-4603-92CF-AA8AD30273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94141-CFDA-4032-9C02-A89E379DEA81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3625-9F21-4603-92CF-AA8AD30273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94141-CFDA-4032-9C02-A89E379DEA81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3625-9F21-4603-92CF-AA8AD30273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94141-CFDA-4032-9C02-A89E379DEA81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3625-9F21-4603-92CF-AA8AD30273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94141-CFDA-4032-9C02-A89E379DEA81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3625-9F21-4603-92CF-AA8AD30273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94141-CFDA-4032-9C02-A89E379DEA81}" type="datetimeFigureOut">
              <a:rPr lang="cs-CZ" smtClean="0"/>
              <a:t>30.12.2022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13625-9F21-4603-92CF-AA8AD302731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obytí Bastily. Guvernérovi uřízli hlavu a nesli ulicemi Paříže. Začala  Velká francouzská revoluce • mujRozhlas"/>
          <p:cNvPicPr>
            <a:picLocks noChangeAspect="1" noChangeArrowheads="1"/>
          </p:cNvPicPr>
          <p:nvPr/>
        </p:nvPicPr>
        <p:blipFill>
          <a:blip r:embed="rId2"/>
          <a:srcRect r="25129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bg1"/>
                </a:solidFill>
              </a:rPr>
              <a:t>Velká francouzská revoluce</a:t>
            </a:r>
            <a:endParaRPr lang="cs-CZ" sz="54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Velmi vzrostl počet obyvatel, bylo nedostatek potravin a občané se začali bouřit kvůli vysokým cenám.</a:t>
            </a:r>
          </a:p>
          <a:p>
            <a:r>
              <a:rPr lang="cs-CZ" sz="2000" dirty="0" smtClean="0"/>
              <a:t>Společnost se dělila na stavy, daně platil pouze 3. stav a to byl ekonomický, ale i společenský problém.</a:t>
            </a:r>
          </a:p>
          <a:p>
            <a:r>
              <a:rPr lang="cs-CZ" sz="2000" dirty="0" smtClean="0"/>
              <a:t>VFR započala pádem Bastily (14. 7. 1789) která sloužila jako věznice.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-pevnost napadli Pařížané, aby získali střelný prach, který potřebovali do zbraní.</a:t>
            </a:r>
            <a:endParaRPr lang="cs-CZ" sz="2000" dirty="0"/>
          </a:p>
          <a:p>
            <a:pPr>
              <a:buNone/>
            </a:pPr>
            <a:r>
              <a:rPr lang="cs-CZ" sz="2000" dirty="0" smtClean="0"/>
              <a:t>    -při útoku zemřelo celkem 83 </a:t>
            </a:r>
            <a:r>
              <a:rPr lang="cs-CZ" sz="2000" dirty="0"/>
              <a:t>P</a:t>
            </a:r>
            <a:r>
              <a:rPr lang="cs-CZ" sz="2000" dirty="0" smtClean="0"/>
              <a:t>ařížanů a pouze 3 obránci, hlavně kvůli tomu, že se většina vzdala a utekla.</a:t>
            </a:r>
          </a:p>
          <a:p>
            <a:pPr>
              <a:buNone/>
            </a:pPr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  <p:pic>
        <p:nvPicPr>
          <p:cNvPr id="1026" name="Picture 2" descr="{{{alt}}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5" y="4409522"/>
            <a:ext cx="3286115" cy="2448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0"/>
            <a:ext cx="8429684" cy="5143536"/>
          </a:xfrm>
        </p:spPr>
        <p:txBody>
          <a:bodyPr>
            <a:noAutofit/>
          </a:bodyPr>
          <a:lstStyle/>
          <a:p>
            <a:r>
              <a:rPr lang="cs-CZ" sz="1800" dirty="0" smtClean="0"/>
              <a:t>Vydávali se spousty reforem např.  metrická soustava která se ujala až do dnes.</a:t>
            </a:r>
            <a:endParaRPr lang="cs-CZ" sz="1800" b="1" dirty="0" smtClean="0"/>
          </a:p>
          <a:p>
            <a:pPr>
              <a:buNone/>
            </a:pPr>
            <a:r>
              <a:rPr lang="cs-CZ" sz="1800" b="1" dirty="0" smtClean="0"/>
              <a:t>ŠLECHTA A CÍRKEV</a:t>
            </a:r>
          </a:p>
          <a:p>
            <a:r>
              <a:rPr lang="cs-CZ" sz="1800" dirty="0" smtClean="0"/>
              <a:t>V srpnu 1789 byly vydány dekrety, které rušily všechna šlechtická privilegia a zaváděly rovnost všech občanů před zákonem.</a:t>
            </a:r>
          </a:p>
          <a:p>
            <a:r>
              <a:rPr lang="cs-CZ" sz="1800" dirty="0" smtClean="0"/>
              <a:t>Daně museli platit všichni bez ohledu na stav, ze kterého pocházeli.  Nikdo  je ovšem nevybíral, takže nepřicházely potřebné finance.</a:t>
            </a:r>
          </a:p>
          <a:p>
            <a:r>
              <a:rPr lang="cs-CZ" sz="1800" dirty="0" smtClean="0"/>
              <a:t>Církev byla zbavovaná svého majetku, který byl postupně rozprodáván.</a:t>
            </a:r>
          </a:p>
          <a:p>
            <a:r>
              <a:rPr lang="cs-CZ" sz="1800" dirty="0" smtClean="0"/>
              <a:t>Královská rodina se v létě 1791 pokusila o útěk za hranice, ale ten se však nezdařil. </a:t>
            </a:r>
            <a:r>
              <a:rPr lang="cs-CZ" sz="1800" dirty="0"/>
              <a:t> </a:t>
            </a:r>
            <a:r>
              <a:rPr lang="cs-CZ" sz="1800" dirty="0" smtClean="0"/>
              <a:t>Ludvíka XVI. to připravilo o zbylou důvěru obyvatelstva a objevily se i návrhy o sesazení krále.</a:t>
            </a:r>
          </a:p>
          <a:p>
            <a:r>
              <a:rPr lang="cs-CZ" sz="1800" dirty="0" smtClean="0"/>
              <a:t>V srpnu 1792 se vlády ujala revoluční rada zvaná Komuna, krále sesadili a zatkli. V lednu 1793 byl král popraven. </a:t>
            </a:r>
            <a:endParaRPr lang="cs-CZ" sz="1800" dirty="0" smtClean="0"/>
          </a:p>
          <a:p>
            <a:pPr>
              <a:buNone/>
            </a:pPr>
            <a:r>
              <a:rPr lang="cs-CZ" sz="1800" b="1" dirty="0" smtClean="0"/>
              <a:t>OBČANÉ</a:t>
            </a:r>
          </a:p>
          <a:p>
            <a:r>
              <a:rPr lang="cs-CZ" sz="1800" dirty="0" smtClean="0"/>
              <a:t>V srpnu byla také vydána </a:t>
            </a:r>
            <a:r>
              <a:rPr lang="cs-CZ" sz="1800" b="1" dirty="0" smtClean="0"/>
              <a:t>Deklarace práv člověka a občana, </a:t>
            </a:r>
            <a:r>
              <a:rPr lang="cs-CZ" sz="1800" dirty="0" smtClean="0"/>
              <a:t>vyjadřovala principy, podle kterých by měla být vytvořena ústava.</a:t>
            </a:r>
          </a:p>
          <a:p>
            <a:pPr>
              <a:buNone/>
            </a:pPr>
            <a:r>
              <a:rPr lang="cs-CZ" sz="1800" dirty="0" smtClean="0"/>
              <a:t>        -obsahovala 17.bodů, které popisovaly základní lidská práva a povinnosti.</a:t>
            </a:r>
          </a:p>
          <a:p>
            <a:r>
              <a:rPr lang="cs-CZ" sz="1800" dirty="0" smtClean="0"/>
              <a:t>Král byl donuce</a:t>
            </a:r>
            <a:r>
              <a:rPr lang="cs-CZ" sz="1800" dirty="0"/>
              <a:t>n</a:t>
            </a:r>
            <a:r>
              <a:rPr lang="cs-CZ" sz="1800" dirty="0" smtClean="0"/>
              <a:t> deklaraci podepsat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JAKOBÍNSKÉ DIKTATURY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 smtClean="0"/>
              <a:t>Po popravě krále se někteří lidé začali od revoluce odvracet a došlo k protirevolučním povstáním ve Francii.</a:t>
            </a:r>
          </a:p>
          <a:p>
            <a:r>
              <a:rPr lang="cs-CZ" sz="1900" dirty="0" smtClean="0"/>
              <a:t>Vznikl výbor pro veřejné blaho, který začal hledat nepřítele ve Francii ale i mimo stát.</a:t>
            </a:r>
          </a:p>
          <a:p>
            <a:r>
              <a:rPr lang="cs-CZ" sz="1900" dirty="0" smtClean="0"/>
              <a:t>K moci se dostali radikálové.</a:t>
            </a:r>
          </a:p>
          <a:p>
            <a:r>
              <a:rPr lang="cs-CZ" sz="1900" dirty="0" smtClean="0"/>
              <a:t>Byl vydán zákon o nepohodlných osobách. Byly popraveny osoby, které šly proti reformám, nebo se jen zdály být nebezpečné.</a:t>
            </a:r>
          </a:p>
          <a:p>
            <a:r>
              <a:rPr lang="cs-CZ" sz="1900" dirty="0" smtClean="0"/>
              <a:t>Bylo zrušeno právo obhajoby.</a:t>
            </a:r>
          </a:p>
          <a:p>
            <a:r>
              <a:rPr lang="cs-CZ" sz="1900" dirty="0" smtClean="0"/>
              <a:t>Konec  jakobínské diktatury byl v měsíci thermidoru, proto získal název </a:t>
            </a:r>
            <a:r>
              <a:rPr lang="cs-CZ" sz="1900" dirty="0" err="1" smtClean="0"/>
              <a:t>thermidorský</a:t>
            </a:r>
            <a:r>
              <a:rPr lang="cs-CZ" sz="1900" dirty="0" smtClean="0"/>
              <a:t> převrat. </a:t>
            </a:r>
          </a:p>
          <a:p>
            <a:r>
              <a:rPr lang="cs-CZ" sz="1900" dirty="0" smtClean="0"/>
              <a:t>K moci se </a:t>
            </a:r>
            <a:r>
              <a:rPr lang="cs-CZ" sz="2000" dirty="0" smtClean="0"/>
              <a:t>postavilo pětičlenné direktorium a právě počátek vlády direktoria je považován za konec  Velké francouzské revoluce.</a:t>
            </a:r>
            <a:endParaRPr lang="cs-CZ" sz="1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r>
              <a:rPr lang="cs-CZ" sz="1800" dirty="0" smtClean="0"/>
              <a:t>https://www.dejepis.com/ucebnice/velka-francouzska-revoluce/</a:t>
            </a:r>
          </a:p>
          <a:p>
            <a:r>
              <a:rPr lang="cs-CZ" sz="1800" dirty="0" smtClean="0"/>
              <a:t>https://cs.wikipedia.org/wiki/Bastila#Dobyt%C3%AD_Bastily</a:t>
            </a:r>
          </a:p>
          <a:p>
            <a:r>
              <a:rPr lang="cs-CZ" sz="1800" dirty="0" smtClean="0"/>
              <a:t>https://edisco.cz/dejepis/velka-francouzska-revoluce.php</a:t>
            </a:r>
          </a:p>
          <a:p>
            <a:r>
              <a:rPr lang="cs-CZ" sz="1800" dirty="0" smtClean="0"/>
              <a:t>https://cs.wikipedia.org/wiki/Velk%C3%A1_francouzsk%C3%A1_revoluce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391</Words>
  <Application>Microsoft Office PowerPoint</Application>
  <PresentationFormat>Předvádění na obrazovce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Velká francouzská revoluce</vt:lpstr>
      <vt:lpstr>POČÁTEK</vt:lpstr>
      <vt:lpstr>PRŮBĚH</vt:lpstr>
      <vt:lpstr>OBDOBÍ JAKOBÍNSKÉ DIKTATURY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francouzská revoluce</dc:title>
  <dc:creator>Admin</dc:creator>
  <cp:lastModifiedBy>Admin</cp:lastModifiedBy>
  <cp:revision>1</cp:revision>
  <dcterms:created xsi:type="dcterms:W3CDTF">2022-12-30T15:10:22Z</dcterms:created>
  <dcterms:modified xsi:type="dcterms:W3CDTF">2022-12-30T17:42:09Z</dcterms:modified>
</cp:coreProperties>
</file>